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4" r:id="rId6"/>
    <p:sldId id="263" r:id="rId7"/>
    <p:sldId id="261" r:id="rId8"/>
    <p:sldId id="266" r:id="rId9"/>
    <p:sldId id="258" r:id="rId10"/>
    <p:sldId id="267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76228-2254-4C88-B220-86291969FBC4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BE603-9197-448E-A98E-ACCF0AA6F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76228-2254-4C88-B220-86291969FBC4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BE603-9197-448E-A98E-ACCF0AA6F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76228-2254-4C88-B220-86291969FBC4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BE603-9197-448E-A98E-ACCF0AA6F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76228-2254-4C88-B220-86291969FBC4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BE603-9197-448E-A98E-ACCF0AA6F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76228-2254-4C88-B220-86291969FBC4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BE603-9197-448E-A98E-ACCF0AA6F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76228-2254-4C88-B220-86291969FBC4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BE603-9197-448E-A98E-ACCF0AA6F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76228-2254-4C88-B220-86291969FBC4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BE603-9197-448E-A98E-ACCF0AA6F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76228-2254-4C88-B220-86291969FBC4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BE603-9197-448E-A98E-ACCF0AA6F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76228-2254-4C88-B220-86291969FBC4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BE603-9197-448E-A98E-ACCF0AA6F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76228-2254-4C88-B220-86291969FBC4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BE603-9197-448E-A98E-ACCF0AA6F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76228-2254-4C88-B220-86291969FBC4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BBE603-9197-448E-A98E-ACCF0AA6F9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476228-2254-4C88-B220-86291969FBC4}" type="datetimeFigureOut">
              <a:rPr lang="en-US" smtClean="0"/>
              <a:pPr/>
              <a:t>21-Dec-22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9BBE603-9197-448E-A98E-ACCF0AA6F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n.wikipedia.org/wiki/Keshav_Baliram_Hedgewa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indu_Mahasabha" TargetMode="External"/><Relationship Id="rId3" Type="http://schemas.openxmlformats.org/officeDocument/2006/relationships/hyperlink" Target="https://en.wikipedia.org/wiki/Hindu_nationalism" TargetMode="External"/><Relationship Id="rId7" Type="http://schemas.openxmlformats.org/officeDocument/2006/relationships/hyperlink" Target="https://en.wikipedia.org/wiki/All_India_Muslim_League" TargetMode="External"/><Relationship Id="rId2" Type="http://schemas.openxmlformats.org/officeDocument/2006/relationships/hyperlink" Target="https://en.wikipedia.org/wiki/Right_w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ritish_India" TargetMode="External"/><Relationship Id="rId5" Type="http://schemas.openxmlformats.org/officeDocument/2006/relationships/hyperlink" Target="https://en.wikipedia.org/wiki/Hindu" TargetMode="External"/><Relationship Id="rId10" Type="http://schemas.openxmlformats.org/officeDocument/2006/relationships/hyperlink" Target="https://en.wikipedia.org/wiki/Indian_Councils_Act_1909" TargetMode="External"/><Relationship Id="rId4" Type="http://schemas.openxmlformats.org/officeDocument/2006/relationships/hyperlink" Target="https://en.wikipedia.org/wiki/India" TargetMode="External"/><Relationship Id="rId9" Type="http://schemas.openxmlformats.org/officeDocument/2006/relationships/hyperlink" Target="https://en.wikipedia.org/wiki/Musli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wami_Shraddhanan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naras_Hindu_University" TargetMode="External"/><Relationship Id="rId2" Type="http://schemas.openxmlformats.org/officeDocument/2006/relationships/hyperlink" Target="https://en.wikipedia.org/wiki/Madan_Mohan_Malaviy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Lala_Lajpat_Ra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inayak_Damodar_Savarkar" TargetMode="External"/><Relationship Id="rId2" Type="http://schemas.openxmlformats.org/officeDocument/2006/relationships/hyperlink" Target="https://en.wikipedia.org/wiki/B._S._Moonj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ashtriya_Swayamsevak_Sangh" TargetMode="External"/><Relationship Id="rId5" Type="http://schemas.openxmlformats.org/officeDocument/2006/relationships/hyperlink" Target="https://en.wikipedia.org/wiki/Keshav_Baliram_Hedgewar" TargetMode="External"/><Relationship Id="rId4" Type="http://schemas.openxmlformats.org/officeDocument/2006/relationships/hyperlink" Target="https://en.wikipedia.org/wiki/Secularis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n.wikipedia.org/wiki/Vinayak_Damodar_Savarka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ndu_nationalism" TargetMode="External"/><Relationship Id="rId7" Type="http://schemas.openxmlformats.org/officeDocument/2006/relationships/hyperlink" Target="https://en.wikipedia.org/wiki/Keshav_Baliram_Hedgewar" TargetMode="External"/><Relationship Id="rId2" Type="http://schemas.openxmlformats.org/officeDocument/2006/relationships/hyperlink" Target="https://en.wikipedia.org/wiki/Right-wing_polit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angh_Parivar" TargetMode="External"/><Relationship Id="rId5" Type="http://schemas.openxmlformats.org/officeDocument/2006/relationships/hyperlink" Target="https://en.wikipedia.org/wiki/Bharatiya_Janata_Party" TargetMode="External"/><Relationship Id="rId4" Type="http://schemas.openxmlformats.org/officeDocument/2006/relationships/hyperlink" Target="https://en.wikipedia.org/wiki/Paramilita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3527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ALL INDIA  HINDU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MAHASABHA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RSS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SEM-IV,CC-X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DEBABRATA NANDI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 tooltip="Keshav Baliram Hedgewar"/>
              </a:rPr>
              <a:t>Keshav</a:t>
            </a:r>
            <a:r>
              <a:rPr lang="en-US" dirty="0" smtClean="0">
                <a:hlinkClick r:id="rId2" tooltip="Keshav Baliram Hedgewar"/>
              </a:rPr>
              <a:t> </a:t>
            </a:r>
            <a:r>
              <a:rPr lang="en-US" dirty="0" err="1" smtClean="0">
                <a:hlinkClick r:id="rId2" tooltip="Keshav Baliram Hedgewar"/>
              </a:rPr>
              <a:t>Baliram</a:t>
            </a:r>
            <a:r>
              <a:rPr lang="en-US" dirty="0" smtClean="0">
                <a:hlinkClick r:id="rId2" tooltip="Keshav Baliram Hedgewar"/>
              </a:rPr>
              <a:t> </a:t>
            </a:r>
            <a:r>
              <a:rPr lang="en-US" smtClean="0">
                <a:hlinkClick r:id="rId2" tooltip="Keshav Baliram Hedgewar"/>
              </a:rPr>
              <a:t>Hedgewar</a:t>
            </a:r>
            <a:endParaRPr lang="en-US" dirty="0"/>
          </a:p>
        </p:txBody>
      </p:sp>
      <p:pic>
        <p:nvPicPr>
          <p:cNvPr id="4" name="Content Placeholder 3" descr="download (15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457201"/>
            <a:ext cx="7848599" cy="4648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3200"/>
            <a:ext cx="8183880" cy="12192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038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85800"/>
            <a:ext cx="818388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HINDU MAHASABHA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24000"/>
            <a:ext cx="818388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 </a:t>
            </a:r>
            <a:r>
              <a:rPr lang="en-US" b="1" dirty="0"/>
              <a:t>Hindu </a:t>
            </a:r>
            <a:r>
              <a:rPr lang="en-US" b="1" dirty="0" err="1"/>
              <a:t>Mahasabha</a:t>
            </a:r>
            <a:r>
              <a:rPr lang="en-US" dirty="0"/>
              <a:t> (officially </a:t>
            </a:r>
            <a:r>
              <a:rPr lang="en-US" b="1" dirty="0" err="1"/>
              <a:t>Akhil</a:t>
            </a:r>
            <a:r>
              <a:rPr lang="en-US" b="1" dirty="0"/>
              <a:t> </a:t>
            </a:r>
            <a:r>
              <a:rPr lang="en-US" b="1" dirty="0" err="1"/>
              <a:t>Bhārat</a:t>
            </a:r>
            <a:r>
              <a:rPr lang="en-US" b="1" dirty="0"/>
              <a:t> </a:t>
            </a:r>
            <a:r>
              <a:rPr lang="en-US" b="1" dirty="0" err="1"/>
              <a:t>Hindū</a:t>
            </a:r>
            <a:r>
              <a:rPr lang="en-US" b="1" dirty="0"/>
              <a:t> </a:t>
            </a:r>
            <a:r>
              <a:rPr lang="en-US" b="1" dirty="0" err="1"/>
              <a:t>Mahāsabhā</a:t>
            </a:r>
            <a:r>
              <a:rPr lang="en-US" dirty="0"/>
              <a:t> or </a:t>
            </a:r>
            <a:r>
              <a:rPr lang="en-US" i="1" dirty="0"/>
              <a:t>All-India Hindu Grand-Assembly</a:t>
            </a:r>
            <a:r>
              <a:rPr lang="en-US" dirty="0"/>
              <a:t>) is a </a:t>
            </a:r>
            <a:r>
              <a:rPr lang="en-US" dirty="0">
                <a:hlinkClick r:id="rId2" tooltip="Right wing"/>
              </a:rPr>
              <a:t>right wing</a:t>
            </a:r>
            <a:r>
              <a:rPr lang="en-US" dirty="0"/>
              <a:t> </a:t>
            </a:r>
            <a:r>
              <a:rPr lang="en-US" dirty="0">
                <a:hlinkClick r:id="rId3" tooltip="Hindu nationalism"/>
              </a:rPr>
              <a:t>Hindu nationalist</a:t>
            </a:r>
            <a:r>
              <a:rPr lang="en-US" dirty="0"/>
              <a:t> political party in </a:t>
            </a:r>
            <a:r>
              <a:rPr lang="en-US" dirty="0">
                <a:hlinkClick r:id="rId4" tooltip="India"/>
              </a:rPr>
              <a:t>India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organisation</a:t>
            </a:r>
            <a:r>
              <a:rPr lang="en-US" dirty="0"/>
              <a:t> was formed to protect the rights of the </a:t>
            </a:r>
            <a:r>
              <a:rPr lang="en-US" dirty="0">
                <a:hlinkClick r:id="rId5" tooltip="Hindu"/>
              </a:rPr>
              <a:t>Hindu</a:t>
            </a:r>
            <a:r>
              <a:rPr lang="en-US" dirty="0"/>
              <a:t> community in </a:t>
            </a:r>
            <a:r>
              <a:rPr lang="en-US" dirty="0">
                <a:hlinkClick r:id="rId6" tooltip="British India"/>
              </a:rPr>
              <a:t>British India</a:t>
            </a:r>
            <a:r>
              <a:rPr lang="en-US" dirty="0"/>
              <a:t>, after the formation of the </a:t>
            </a:r>
            <a:r>
              <a:rPr lang="en-US" dirty="0">
                <a:hlinkClick r:id="rId7" tooltip="All India Muslim League"/>
              </a:rPr>
              <a:t>All India Muslim League</a:t>
            </a:r>
            <a:r>
              <a:rPr lang="en-US" dirty="0"/>
              <a:t> in 1906</a:t>
            </a:r>
            <a:r>
              <a:rPr lang="en-US" baseline="30000" dirty="0">
                <a:hlinkClick r:id="rId8"/>
              </a:rPr>
              <a:t>[3]</a:t>
            </a:r>
            <a:r>
              <a:rPr lang="en-US" dirty="0"/>
              <a:t> and the </a:t>
            </a:r>
            <a:r>
              <a:rPr lang="en-US" dirty="0">
                <a:hlinkClick r:id="rId6" tooltip="British India"/>
              </a:rPr>
              <a:t>British India</a:t>
            </a:r>
            <a:r>
              <a:rPr lang="en-US" dirty="0"/>
              <a:t> government's creation of separate </a:t>
            </a:r>
            <a:r>
              <a:rPr lang="en-US" dirty="0">
                <a:hlinkClick r:id="rId9" tooltip="Muslim"/>
              </a:rPr>
              <a:t>Muslim</a:t>
            </a:r>
            <a:r>
              <a:rPr lang="en-US" dirty="0"/>
              <a:t> electorate under the </a:t>
            </a:r>
            <a:r>
              <a:rPr lang="en-US" dirty="0">
                <a:hlinkClick r:id="rId10" tooltip="Indian Councils Act 1909"/>
              </a:rPr>
              <a:t>Morley-</a:t>
            </a:r>
            <a:r>
              <a:rPr lang="en-US" dirty="0" err="1">
                <a:hlinkClick r:id="rId10" tooltip="Indian Councils Act 1909"/>
              </a:rPr>
              <a:t>Minto</a:t>
            </a:r>
            <a:r>
              <a:rPr lang="en-US" dirty="0">
                <a:hlinkClick r:id="rId10" tooltip="Indian Councils Act 1909"/>
              </a:rPr>
              <a:t> reforms</a:t>
            </a:r>
            <a:r>
              <a:rPr lang="en-US" dirty="0"/>
              <a:t> of 1909</a:t>
            </a:r>
            <a:r>
              <a:rPr lang="en-US" dirty="0" smtClean="0"/>
              <a:t>.</a:t>
            </a:r>
            <a:endParaRPr lang="en-US" baseline="30000" dirty="0" smtClean="0"/>
          </a:p>
          <a:p>
            <a:endParaRPr lang="en-US" dirty="0"/>
          </a:p>
          <a:p>
            <a:r>
              <a:rPr lang="en-US" dirty="0"/>
              <a:t>Although quite an old Hindu nationalist political party, the Hindu </a:t>
            </a:r>
            <a:r>
              <a:rPr lang="en-US" dirty="0" err="1"/>
              <a:t>Mahasabha</a:t>
            </a:r>
            <a:r>
              <a:rPr lang="en-US" dirty="0"/>
              <a:t> has remained marginal in its influence on Indian politics, both before and after independence.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fontScale="92500"/>
          </a:bodyPr>
          <a:lstStyle/>
          <a:p>
            <a:r>
              <a:rPr lang="en-US" dirty="0"/>
              <a:t>Preparatory sessions of the </a:t>
            </a:r>
            <a:r>
              <a:rPr lang="en-US" i="1" dirty="0"/>
              <a:t>All India Hindu </a:t>
            </a:r>
            <a:r>
              <a:rPr lang="en-US" i="1" dirty="0" err="1"/>
              <a:t>Sabha</a:t>
            </a:r>
            <a:r>
              <a:rPr lang="en-US" i="1" dirty="0"/>
              <a:t> </a:t>
            </a:r>
            <a:r>
              <a:rPr lang="en-US" dirty="0"/>
              <a:t>were held at </a:t>
            </a:r>
            <a:r>
              <a:rPr lang="en-US" dirty="0" err="1"/>
              <a:t>Haridwar</a:t>
            </a:r>
            <a:r>
              <a:rPr lang="en-US" dirty="0"/>
              <a:t> (13 February 1915), </a:t>
            </a:r>
            <a:r>
              <a:rPr lang="en-US" dirty="0" err="1"/>
              <a:t>Lucknow</a:t>
            </a:r>
            <a:r>
              <a:rPr lang="en-US" dirty="0"/>
              <a:t> (17 February 1915) and Delhi (27 February 1915). In April 1915, </a:t>
            </a:r>
            <a:r>
              <a:rPr lang="en-US" i="1" dirty="0" err="1"/>
              <a:t>Sarvadeshak</a:t>
            </a:r>
            <a:r>
              <a:rPr lang="en-US" dirty="0"/>
              <a:t> (All India) Hindu </a:t>
            </a:r>
            <a:r>
              <a:rPr lang="en-US" dirty="0" err="1"/>
              <a:t>Sabha</a:t>
            </a:r>
            <a:r>
              <a:rPr lang="en-US" dirty="0"/>
              <a:t> was formed as an umbrella </a:t>
            </a:r>
            <a:r>
              <a:rPr lang="en-US" dirty="0" err="1"/>
              <a:t>organisation</a:t>
            </a:r>
            <a:r>
              <a:rPr lang="en-US" dirty="0"/>
              <a:t> of regional Hindu </a:t>
            </a:r>
            <a:r>
              <a:rPr lang="en-US" dirty="0" err="1"/>
              <a:t>Sabhas</a:t>
            </a:r>
            <a:r>
              <a:rPr lang="en-US" dirty="0"/>
              <a:t>, at the </a:t>
            </a:r>
            <a:r>
              <a:rPr lang="en-US" dirty="0" err="1"/>
              <a:t>Kumbh</a:t>
            </a:r>
            <a:r>
              <a:rPr lang="en-US" dirty="0"/>
              <a:t> </a:t>
            </a:r>
            <a:r>
              <a:rPr lang="en-US" dirty="0" err="1"/>
              <a:t>Mela</a:t>
            </a:r>
            <a:r>
              <a:rPr lang="en-US" dirty="0"/>
              <a:t> in </a:t>
            </a:r>
            <a:r>
              <a:rPr lang="en-US" dirty="0" err="1"/>
              <a:t>Haridwar</a:t>
            </a:r>
            <a:r>
              <a:rPr lang="en-US" dirty="0"/>
              <a:t>. Gandhi and </a:t>
            </a:r>
            <a:r>
              <a:rPr lang="en-US" dirty="0">
                <a:hlinkClick r:id="rId2" tooltip="Swami Shraddhanand"/>
              </a:rPr>
              <a:t>Swami </a:t>
            </a:r>
            <a:r>
              <a:rPr lang="en-US" dirty="0" err="1">
                <a:hlinkClick r:id="rId2" tooltip="Swami Shraddhanand"/>
              </a:rPr>
              <a:t>Shraddhanand</a:t>
            </a:r>
            <a:r>
              <a:rPr lang="en-US" dirty="0"/>
              <a:t> were also present at the conference, and were supportive of the formation of All India Hindu </a:t>
            </a:r>
            <a:r>
              <a:rPr lang="en-US" dirty="0" err="1"/>
              <a:t>Sabha</a:t>
            </a:r>
            <a:r>
              <a:rPr lang="en-US" dirty="0" smtClean="0"/>
              <a:t>.</a:t>
            </a:r>
            <a:r>
              <a:rPr lang="en-US" dirty="0"/>
              <a:t> The </a:t>
            </a:r>
            <a:r>
              <a:rPr lang="en-US" dirty="0" err="1"/>
              <a:t>Sabha</a:t>
            </a:r>
            <a:r>
              <a:rPr lang="en-US" dirty="0"/>
              <a:t> laid emphasis on Hindu solidarity and the need for social reform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5648"/>
          </a:xfrm>
        </p:spPr>
        <p:txBody>
          <a:bodyPr>
            <a:normAutofit/>
          </a:bodyPr>
          <a:lstStyle/>
          <a:p>
            <a:r>
              <a:rPr lang="en-US" dirty="0"/>
              <a:t>Amongst the </a:t>
            </a:r>
            <a:r>
              <a:rPr lang="en-US" dirty="0" err="1"/>
              <a:t>Mahasabha's</a:t>
            </a:r>
            <a:r>
              <a:rPr lang="en-US" dirty="0"/>
              <a:t> early leaders was the prominent nationalist and educationalist </a:t>
            </a:r>
            <a:r>
              <a:rPr lang="en-US" dirty="0" err="1"/>
              <a:t>Pandit</a:t>
            </a:r>
            <a:r>
              <a:rPr lang="en-US" dirty="0"/>
              <a:t> </a:t>
            </a:r>
            <a:r>
              <a:rPr lang="en-US" dirty="0" err="1">
                <a:hlinkClick r:id="rId2" tooltip="Madan Mohan Malaviya"/>
              </a:rPr>
              <a:t>Madan</a:t>
            </a:r>
            <a:r>
              <a:rPr lang="en-US" dirty="0">
                <a:hlinkClick r:id="rId2" tooltip="Madan Mohan Malaviya"/>
              </a:rPr>
              <a:t> Mohan </a:t>
            </a:r>
            <a:r>
              <a:rPr lang="en-US" dirty="0" err="1">
                <a:hlinkClick r:id="rId2" tooltip="Madan Mohan Malaviya"/>
              </a:rPr>
              <a:t>Malaviya</a:t>
            </a:r>
            <a:r>
              <a:rPr lang="en-US" dirty="0"/>
              <a:t>, who founded the </a:t>
            </a:r>
            <a:r>
              <a:rPr lang="en-US" dirty="0" err="1">
                <a:hlinkClick r:id="rId3" tooltip="Benaras Hindu University"/>
              </a:rPr>
              <a:t>Benaras</a:t>
            </a:r>
            <a:r>
              <a:rPr lang="en-US" dirty="0">
                <a:hlinkClick r:id="rId3" tooltip="Benaras Hindu University"/>
              </a:rPr>
              <a:t> Hindu University</a:t>
            </a:r>
            <a:r>
              <a:rPr lang="en-US" dirty="0"/>
              <a:t>, and the Punjabi populist </a:t>
            </a:r>
            <a:r>
              <a:rPr lang="en-US" dirty="0" err="1">
                <a:hlinkClick r:id="rId4" tooltip="Lala Lajpat Rai"/>
              </a:rPr>
              <a:t>Lala</a:t>
            </a:r>
            <a:r>
              <a:rPr lang="en-US" dirty="0">
                <a:hlinkClick r:id="rId4" tooltip="Lala Lajpat Rai"/>
              </a:rPr>
              <a:t> </a:t>
            </a:r>
            <a:r>
              <a:rPr lang="en-US" dirty="0" err="1">
                <a:hlinkClick r:id="rId4" tooltip="Lala Lajpat Rai"/>
              </a:rPr>
              <a:t>Lajpat</a:t>
            </a:r>
            <a:r>
              <a:rPr lang="en-US" dirty="0">
                <a:hlinkClick r:id="rId4" tooltip="Lala Lajpat Rai"/>
              </a:rPr>
              <a:t> </a:t>
            </a:r>
            <a:r>
              <a:rPr lang="en-US" dirty="0" err="1">
                <a:hlinkClick r:id="rId4" tooltip="Lala Lajpat Rai"/>
              </a:rPr>
              <a:t>Rai</a:t>
            </a:r>
            <a:r>
              <a:rPr lang="en-US" dirty="0"/>
              <a:t>. Under </a:t>
            </a:r>
            <a:r>
              <a:rPr lang="en-US" dirty="0" err="1"/>
              <a:t>Malaviya</a:t>
            </a:r>
            <a:r>
              <a:rPr lang="en-US" dirty="0"/>
              <a:t>, the </a:t>
            </a:r>
            <a:r>
              <a:rPr lang="en-US" dirty="0" err="1"/>
              <a:t>Mahasabha</a:t>
            </a:r>
            <a:r>
              <a:rPr lang="en-US" dirty="0"/>
              <a:t> campaigned for Hindu political unity, for the education and economic development of Hindus as well as for the conversion of Muslims to Hinduism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dan Mohan Malaviya 1961 stamp of In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57200"/>
            <a:ext cx="6638925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Lala Lajpat Rai 1965 stamp of Ind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Lala Lajpat Rai 1965 stamp of Ind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upload.wikimedia.org/wikipedia/commons/4/46/Lala_Lajpat_Rai_1965_stamp_of_In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839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04800"/>
            <a:ext cx="8183880" cy="6019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the late 1920s, the </a:t>
            </a:r>
            <a:r>
              <a:rPr lang="en-US" dirty="0" err="1"/>
              <a:t>Mahasabha</a:t>
            </a:r>
            <a:r>
              <a:rPr lang="en-US" dirty="0"/>
              <a:t> came under the influence of leaders like </a:t>
            </a:r>
            <a:r>
              <a:rPr lang="en-US" dirty="0" err="1">
                <a:hlinkClick r:id="rId2" tooltip="B. S. Moonje"/>
              </a:rPr>
              <a:t>Balakrishna</a:t>
            </a:r>
            <a:r>
              <a:rPr lang="en-US" dirty="0">
                <a:hlinkClick r:id="rId2" tooltip="B. S. Moonje"/>
              </a:rPr>
              <a:t> </a:t>
            </a:r>
            <a:r>
              <a:rPr lang="en-US" dirty="0" err="1">
                <a:hlinkClick r:id="rId2" tooltip="B. S. Moonje"/>
              </a:rPr>
              <a:t>Shivram</a:t>
            </a:r>
            <a:r>
              <a:rPr lang="en-US" dirty="0">
                <a:hlinkClick r:id="rId2" tooltip="B. S. Moonje"/>
              </a:rPr>
              <a:t> </a:t>
            </a:r>
            <a:r>
              <a:rPr lang="en-US" dirty="0" err="1">
                <a:hlinkClick r:id="rId2" tooltip="B. S. Moonje"/>
              </a:rPr>
              <a:t>Moonje</a:t>
            </a:r>
            <a:r>
              <a:rPr lang="en-US" dirty="0"/>
              <a:t> and </a:t>
            </a:r>
            <a:r>
              <a:rPr lang="en-US" dirty="0" err="1">
                <a:hlinkClick r:id="rId3" tooltip="Vinayak Damodar Savarkar"/>
              </a:rPr>
              <a:t>Vinayak</a:t>
            </a:r>
            <a:r>
              <a:rPr lang="en-US" dirty="0">
                <a:hlinkClick r:id="rId3" tooltip="Vinayak Damodar Savarkar"/>
              </a:rPr>
              <a:t> </a:t>
            </a:r>
            <a:r>
              <a:rPr lang="en-US" dirty="0" err="1">
                <a:hlinkClick r:id="rId3" tooltip="Vinayak Damodar Savarkar"/>
              </a:rPr>
              <a:t>Damodar</a:t>
            </a:r>
            <a:r>
              <a:rPr lang="en-US" dirty="0">
                <a:hlinkClick r:id="rId3" tooltip="Vinayak Damodar Savarkar"/>
              </a:rPr>
              <a:t> </a:t>
            </a:r>
            <a:r>
              <a:rPr lang="en-US" dirty="0" err="1">
                <a:hlinkClick r:id="rId3" tooltip="Vinayak Damodar Savarkar"/>
              </a:rPr>
              <a:t>Savarkar</a:t>
            </a:r>
            <a:r>
              <a:rPr lang="en-US" dirty="0"/>
              <a:t>. </a:t>
            </a:r>
            <a:r>
              <a:rPr lang="en-US" dirty="0" err="1"/>
              <a:t>Savarkar</a:t>
            </a:r>
            <a:r>
              <a:rPr lang="en-US" dirty="0"/>
              <a:t> was a former revolutionary who had been banned from anti-British political activities and opposed the </a:t>
            </a:r>
            <a:r>
              <a:rPr lang="en-US" dirty="0">
                <a:hlinkClick r:id="rId4" tooltip="Secularism"/>
              </a:rPr>
              <a:t>secularism</a:t>
            </a:r>
            <a:r>
              <a:rPr lang="en-US" dirty="0"/>
              <a:t> of the Congress. Under </a:t>
            </a:r>
            <a:r>
              <a:rPr lang="en-US" dirty="0" err="1"/>
              <a:t>Savarkar</a:t>
            </a:r>
            <a:r>
              <a:rPr lang="en-US" dirty="0"/>
              <a:t>, the </a:t>
            </a:r>
            <a:r>
              <a:rPr lang="en-US" dirty="0" err="1"/>
              <a:t>Mahasabha</a:t>
            </a:r>
            <a:r>
              <a:rPr lang="en-US" dirty="0"/>
              <a:t> became a more intense critic of the Congress and its policy of wooing Muslim support. The </a:t>
            </a:r>
            <a:r>
              <a:rPr lang="en-US" dirty="0" err="1"/>
              <a:t>Mahasabha</a:t>
            </a:r>
            <a:r>
              <a:rPr lang="en-US" dirty="0"/>
              <a:t> suffered a setback when in 1925, its former member </a:t>
            </a:r>
            <a:r>
              <a:rPr lang="en-US" dirty="0" err="1">
                <a:hlinkClick r:id="rId5" tooltip="Keshav Baliram Hedgewar"/>
              </a:rPr>
              <a:t>Keshav</a:t>
            </a:r>
            <a:r>
              <a:rPr lang="en-US" dirty="0">
                <a:hlinkClick r:id="rId5" tooltip="Keshav Baliram Hedgewar"/>
              </a:rPr>
              <a:t> </a:t>
            </a:r>
            <a:r>
              <a:rPr lang="en-US" dirty="0" err="1">
                <a:hlinkClick r:id="rId5" tooltip="Keshav Baliram Hedgewar"/>
              </a:rPr>
              <a:t>Baliram</a:t>
            </a:r>
            <a:r>
              <a:rPr lang="en-US" dirty="0">
                <a:hlinkClick r:id="rId5" tooltip="Keshav Baliram Hedgewar"/>
              </a:rPr>
              <a:t> </a:t>
            </a:r>
            <a:r>
              <a:rPr lang="en-US" dirty="0" err="1">
                <a:hlinkClick r:id="rId5" tooltip="Keshav Baliram Hedgewar"/>
              </a:rPr>
              <a:t>Hedgewar</a:t>
            </a:r>
            <a:r>
              <a:rPr lang="en-US" dirty="0"/>
              <a:t> left to form the </a:t>
            </a:r>
            <a:r>
              <a:rPr lang="en-US" u="sng" dirty="0" err="1">
                <a:hlinkClick r:id="rId6"/>
              </a:rPr>
              <a:t>Rashtriya</a:t>
            </a:r>
            <a:r>
              <a:rPr lang="en-US" u="sng" dirty="0">
                <a:hlinkClick r:id="rId6"/>
              </a:rPr>
              <a:t> </a:t>
            </a:r>
            <a:r>
              <a:rPr lang="en-US" u="sng" dirty="0" err="1">
                <a:hlinkClick r:id="rId6"/>
              </a:rPr>
              <a:t>Swayamsevak</a:t>
            </a:r>
            <a:r>
              <a:rPr lang="en-US" u="sng" dirty="0">
                <a:hlinkClick r:id="rId6"/>
              </a:rPr>
              <a:t> </a:t>
            </a:r>
            <a:r>
              <a:rPr lang="en-US" u="sng" dirty="0" err="1">
                <a:hlinkClick r:id="rId6"/>
              </a:rPr>
              <a:t>Sangh</a:t>
            </a:r>
            <a:r>
              <a:rPr lang="en-US" dirty="0"/>
              <a:t>, a Hindu volunteer </a:t>
            </a:r>
            <a:r>
              <a:rPr lang="en-US" dirty="0" err="1"/>
              <a:t>organisation</a:t>
            </a:r>
            <a:r>
              <a:rPr lang="en-US" dirty="0"/>
              <a:t> that abstained from active politics. Although ideologically similar to the </a:t>
            </a:r>
            <a:r>
              <a:rPr lang="en-US" dirty="0" err="1"/>
              <a:t>Mahasabha</a:t>
            </a:r>
            <a:r>
              <a:rPr lang="en-US" dirty="0"/>
              <a:t>, the RSS grew faster across the nation and became a competitor for the core constituency of the </a:t>
            </a:r>
            <a:r>
              <a:rPr lang="en-US" dirty="0" err="1"/>
              <a:t>Mahasabha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 tooltip="Vinayak Damodar Savarkar"/>
              </a:rPr>
              <a:t>Vinayak</a:t>
            </a:r>
            <a:r>
              <a:rPr lang="en-US" dirty="0" smtClean="0">
                <a:hlinkClick r:id="rId2" tooltip="Vinayak Damodar Savarkar"/>
              </a:rPr>
              <a:t> </a:t>
            </a:r>
            <a:r>
              <a:rPr lang="en-US" dirty="0" err="1" smtClean="0">
                <a:hlinkClick r:id="rId2" tooltip="Vinayak Damodar Savarkar"/>
              </a:rPr>
              <a:t>Damodar</a:t>
            </a:r>
            <a:r>
              <a:rPr lang="en-US" dirty="0" smtClean="0">
                <a:hlinkClick r:id="rId2" tooltip="Vinayak Damodar Savarkar"/>
              </a:rPr>
              <a:t> </a:t>
            </a:r>
            <a:r>
              <a:rPr lang="en-US" dirty="0" err="1" smtClean="0">
                <a:hlinkClick r:id="rId2" tooltip="Vinayak Damodar Savarkar"/>
              </a:rPr>
              <a:t>Savarkar</a:t>
            </a:r>
            <a:endParaRPr lang="en-US" dirty="0"/>
          </a:p>
        </p:txBody>
      </p:sp>
      <p:pic>
        <p:nvPicPr>
          <p:cNvPr id="4" name="Content Placeholder 3" descr="download (14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428391"/>
            <a:ext cx="8362417" cy="490560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RSS(</a:t>
            </a:r>
            <a:r>
              <a:rPr lang="en-US" dirty="0" err="1" smtClean="0"/>
              <a:t>Rashtriya</a:t>
            </a:r>
            <a:r>
              <a:rPr lang="en-US" dirty="0" smtClean="0"/>
              <a:t> </a:t>
            </a:r>
            <a:r>
              <a:rPr lang="en-US" dirty="0" err="1" smtClean="0"/>
              <a:t>Swayamsevak</a:t>
            </a:r>
            <a:r>
              <a:rPr lang="en-US" dirty="0" smtClean="0"/>
              <a:t> </a:t>
            </a:r>
            <a:r>
              <a:rPr lang="en-US" dirty="0" err="1" smtClean="0"/>
              <a:t>Sangh</a:t>
            </a:r>
            <a:r>
              <a:rPr lang="en-US" dirty="0" smtClean="0"/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/>
              <a:t>Rashtriya</a:t>
            </a:r>
            <a:r>
              <a:rPr lang="en-US" b="1" dirty="0"/>
              <a:t> </a:t>
            </a:r>
            <a:r>
              <a:rPr lang="en-US" b="1" dirty="0" err="1"/>
              <a:t>Swayamsevak</a:t>
            </a:r>
            <a:r>
              <a:rPr lang="en-US" b="1" dirty="0"/>
              <a:t> </a:t>
            </a:r>
            <a:r>
              <a:rPr lang="en-US" b="1" dirty="0" err="1"/>
              <a:t>Sangh</a:t>
            </a:r>
            <a:r>
              <a:rPr lang="en-US" dirty="0"/>
              <a:t>, abbreviated as </a:t>
            </a:r>
            <a:r>
              <a:rPr lang="en-US" b="1" dirty="0"/>
              <a:t>RSS</a:t>
            </a:r>
            <a:r>
              <a:rPr lang="en-US" dirty="0"/>
              <a:t> (</a:t>
            </a:r>
            <a:r>
              <a:rPr lang="en-US" i="1" dirty="0" err="1"/>
              <a:t>Rāṣṭrīya</a:t>
            </a:r>
            <a:r>
              <a:rPr lang="en-US" i="1" dirty="0"/>
              <a:t> </a:t>
            </a:r>
            <a:r>
              <a:rPr lang="en-US" i="1" dirty="0" err="1"/>
              <a:t>Svayamsēvaka</a:t>
            </a:r>
            <a:r>
              <a:rPr lang="en-US" i="1" dirty="0"/>
              <a:t> </a:t>
            </a:r>
            <a:r>
              <a:rPr lang="en-US" i="1" dirty="0" err="1"/>
              <a:t>Saṅgha</a:t>
            </a:r>
            <a:r>
              <a:rPr lang="en-US" dirty="0" smtClean="0"/>
              <a:t>, "</a:t>
            </a:r>
            <a:r>
              <a:rPr lang="en-US" dirty="0"/>
              <a:t>National Patriotic </a:t>
            </a:r>
            <a:r>
              <a:rPr lang="en-US" dirty="0" err="1" smtClean="0"/>
              <a:t>Organisation</a:t>
            </a:r>
            <a:r>
              <a:rPr lang="en-US" dirty="0" smtClean="0"/>
              <a:t>), </a:t>
            </a:r>
            <a:r>
              <a:rPr lang="en-US" dirty="0"/>
              <a:t>is an Indian </a:t>
            </a:r>
            <a:r>
              <a:rPr lang="en-US" dirty="0">
                <a:hlinkClick r:id="rId2" tooltip="Right-wing politics"/>
              </a:rPr>
              <a:t>right-wing</a:t>
            </a:r>
            <a:r>
              <a:rPr lang="en-US" dirty="0"/>
              <a:t>, </a:t>
            </a:r>
            <a:r>
              <a:rPr lang="en-US" dirty="0" smtClean="0">
                <a:hlinkClick r:id="rId3" tooltip="Hindu nationalism"/>
              </a:rPr>
              <a:t>Hindu nationalist</a:t>
            </a:r>
            <a:r>
              <a:rPr lang="en-US" dirty="0"/>
              <a:t>, </a:t>
            </a:r>
            <a:r>
              <a:rPr lang="en-US" dirty="0">
                <a:hlinkClick r:id="rId4" tooltip="Paramilitary"/>
              </a:rPr>
              <a:t>paramilitary</a:t>
            </a:r>
            <a:r>
              <a:rPr lang="en-US" dirty="0"/>
              <a:t> volunteer </a:t>
            </a:r>
            <a:r>
              <a:rPr lang="en-US" dirty="0" err="1"/>
              <a:t>organisation</a:t>
            </a:r>
            <a:r>
              <a:rPr lang="en-US" dirty="0"/>
              <a:t> that is widely regarded as the parent </a:t>
            </a:r>
            <a:r>
              <a:rPr lang="en-US" dirty="0" err="1"/>
              <a:t>organisation</a:t>
            </a:r>
            <a:r>
              <a:rPr lang="en-US" dirty="0"/>
              <a:t> of the ruling party of India, the </a:t>
            </a:r>
            <a:r>
              <a:rPr lang="en-US" dirty="0" err="1">
                <a:hlinkClick r:id="rId5" tooltip="Bharatiya Janata Party"/>
              </a:rPr>
              <a:t>Bharatiya</a:t>
            </a:r>
            <a:r>
              <a:rPr lang="en-US" dirty="0">
                <a:hlinkClick r:id="rId5" tooltip="Bharatiya Janata Party"/>
              </a:rPr>
              <a:t> </a:t>
            </a:r>
            <a:r>
              <a:rPr lang="en-US" dirty="0" err="1">
                <a:hlinkClick r:id="rId5" tooltip="Bharatiya Janata Party"/>
              </a:rPr>
              <a:t>Janata</a:t>
            </a:r>
            <a:r>
              <a:rPr lang="en-US" dirty="0">
                <a:hlinkClick r:id="rId5" tooltip="Bharatiya Janata Party"/>
              </a:rPr>
              <a:t> </a:t>
            </a:r>
            <a:r>
              <a:rPr lang="en-US" dirty="0" smtClean="0">
                <a:hlinkClick r:id="rId5" tooltip="Bharatiya Janata Party"/>
              </a:rPr>
              <a:t>Party</a:t>
            </a:r>
            <a:r>
              <a:rPr lang="en-US" dirty="0" smtClean="0"/>
              <a:t>.</a:t>
            </a:r>
            <a:r>
              <a:rPr lang="en-US" dirty="0"/>
              <a:t> The RSS is one of the principal organizations of the </a:t>
            </a:r>
            <a:r>
              <a:rPr lang="en-US" dirty="0" err="1">
                <a:hlinkClick r:id="rId6" tooltip="Sangh Parivar"/>
              </a:rPr>
              <a:t>Sangh</a:t>
            </a:r>
            <a:r>
              <a:rPr lang="en-US" dirty="0">
                <a:hlinkClick r:id="rId6" tooltip="Sangh Parivar"/>
              </a:rPr>
              <a:t> </a:t>
            </a:r>
            <a:r>
              <a:rPr lang="en-US" dirty="0" err="1">
                <a:hlinkClick r:id="rId6" tooltip="Sangh Parivar"/>
              </a:rPr>
              <a:t>Parivar</a:t>
            </a:r>
            <a:r>
              <a:rPr lang="en-US" dirty="0"/>
              <a:t> group. Founded on 27 September </a:t>
            </a:r>
            <a:r>
              <a:rPr lang="en-US" dirty="0" smtClean="0"/>
              <a:t>1925, </a:t>
            </a:r>
            <a:r>
              <a:rPr lang="en-US" dirty="0" smtClean="0"/>
              <a:t>by</a:t>
            </a:r>
            <a:r>
              <a:rPr lang="en-US" dirty="0" smtClean="0"/>
              <a:t> </a:t>
            </a:r>
            <a:r>
              <a:rPr lang="en-US" dirty="0" err="1" smtClean="0">
                <a:hlinkClick r:id="rId7" tooltip="Keshav Baliram Hedgewar"/>
              </a:rPr>
              <a:t>Keshav</a:t>
            </a:r>
            <a:r>
              <a:rPr lang="en-US" dirty="0" smtClean="0">
                <a:hlinkClick r:id="rId7" tooltip="Keshav Baliram Hedgewar"/>
              </a:rPr>
              <a:t> </a:t>
            </a:r>
            <a:r>
              <a:rPr lang="en-US" dirty="0" err="1" smtClean="0">
                <a:hlinkClick r:id="rId7" tooltip="Keshav Baliram Hedgewar"/>
              </a:rPr>
              <a:t>Baliram</a:t>
            </a:r>
            <a:r>
              <a:rPr lang="en-US" dirty="0" smtClean="0">
                <a:hlinkClick r:id="rId7" tooltip="Keshav Baliram Hedgewar"/>
              </a:rPr>
              <a:t> </a:t>
            </a:r>
            <a:r>
              <a:rPr lang="en-US" dirty="0" err="1" smtClean="0">
                <a:hlinkClick r:id="rId7" tooltip="Keshav Baliram Hedgewar"/>
              </a:rPr>
              <a:t>Hedgewar</a:t>
            </a:r>
            <a:r>
              <a:rPr lang="en-US" dirty="0" smtClean="0"/>
              <a:t>. </a:t>
            </a:r>
            <a:r>
              <a:rPr lang="en-US" dirty="0" smtClean="0"/>
              <a:t>it </a:t>
            </a:r>
            <a:r>
              <a:rPr lang="en-US" dirty="0"/>
              <a:t>claimed a commitment to selfless service to </a:t>
            </a:r>
            <a:r>
              <a:rPr lang="en-US" dirty="0" smtClean="0"/>
              <a:t>India</a:t>
            </a:r>
            <a:r>
              <a:rPr lang="en-US" dirty="0" smtClean="0"/>
              <a:t>.</a:t>
            </a:r>
            <a:r>
              <a:rPr lang="en-US" dirty="0"/>
              <a:t> The </a:t>
            </a:r>
            <a:r>
              <a:rPr lang="en-US" dirty="0" err="1"/>
              <a:t>organisation</a:t>
            </a:r>
            <a:r>
              <a:rPr lang="en-US" dirty="0"/>
              <a:t> is the world's largest voluntary missionary organization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</TotalTime>
  <Words>89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Aspect</vt:lpstr>
      <vt:lpstr>THE ALL INDIA  HINDU MAHASABHA AND  THE RSS  </vt:lpstr>
      <vt:lpstr>HINDU MAHASABHA</vt:lpstr>
      <vt:lpstr>Slide 3</vt:lpstr>
      <vt:lpstr>Slide 4</vt:lpstr>
      <vt:lpstr>Slide 5</vt:lpstr>
      <vt:lpstr>Slide 6</vt:lpstr>
      <vt:lpstr>Slide 7</vt:lpstr>
      <vt:lpstr>Vinayak Damodar Savarkar</vt:lpstr>
      <vt:lpstr>RSS(Rashtriya Swayamsevak Sangh)</vt:lpstr>
      <vt:lpstr>Keshav Baliram Hedgewar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ALL INDIA  HINDU MAHASABHA </dc:title>
  <dc:creator>admin</dc:creator>
  <cp:lastModifiedBy>admin</cp:lastModifiedBy>
  <cp:revision>5</cp:revision>
  <dcterms:created xsi:type="dcterms:W3CDTF">2019-01-24T06:40:29Z</dcterms:created>
  <dcterms:modified xsi:type="dcterms:W3CDTF">2022-12-21T07:45:48Z</dcterms:modified>
</cp:coreProperties>
</file>